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57" r:id="rId3"/>
    <p:sldId id="258" r:id="rId4"/>
    <p:sldId id="259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9A502-E0BF-4B61-9517-E4A70C44B11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836DC-1718-444D-929B-75F45CE9EB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23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8880" y="203200"/>
            <a:ext cx="2834640" cy="568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818640" y="81280"/>
            <a:ext cx="816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7030A0"/>
                </a:solidFill>
              </a:rPr>
              <a:t>DATA ANALYST PORTFOLIO PROJECT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POWER BI + MY SQL 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1" y="3108960"/>
            <a:ext cx="5795957" cy="351536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0" y="3108960"/>
            <a:ext cx="5608320" cy="3515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4560" y="1320800"/>
            <a:ext cx="490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BY- SHRUTI SINGH</a:t>
            </a:r>
            <a:endParaRPr lang="en-IN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1760" y="2037100"/>
            <a:ext cx="12080240" cy="645140"/>
          </a:xfrm>
          <a:prstGeom prst="roundRect">
            <a:avLst/>
          </a:prstGeom>
          <a:solidFill>
            <a:schemeClr val="accent2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START TO END</a:t>
            </a:r>
            <a:endParaRPr lang="en-IN" sz="4000" b="1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0" y="660460"/>
            <a:ext cx="660400" cy="754264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632480"/>
            <a:ext cx="701040" cy="7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5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5" name="Oval 4"/>
          <p:cNvSpPr/>
          <p:nvPr/>
        </p:nvSpPr>
        <p:spPr>
          <a:xfrm>
            <a:off x="10820400" y="0"/>
            <a:ext cx="1544320" cy="10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 SHRUTI SINGH</a:t>
            </a:r>
            <a:endParaRPr lang="en-IN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38" y="6207760"/>
            <a:ext cx="11714562" cy="52832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1574800"/>
            <a:ext cx="12192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28" y="0"/>
            <a:ext cx="2767472" cy="15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293D8-BEFE-EC00-9931-E31117E1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125200" y="0"/>
            <a:ext cx="1066800" cy="10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86" y="1"/>
            <a:ext cx="2462414" cy="12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085" y="0"/>
            <a:ext cx="3206915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942" y="0"/>
            <a:ext cx="3374058" cy="17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735" y="0"/>
            <a:ext cx="3213265" cy="16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19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Shruti</cp:lastModifiedBy>
  <cp:revision>8</cp:revision>
  <dcterms:created xsi:type="dcterms:W3CDTF">2024-05-05T13:52:22Z</dcterms:created>
  <dcterms:modified xsi:type="dcterms:W3CDTF">2025-02-19T12:24:46Z</dcterms:modified>
</cp:coreProperties>
</file>